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viewProps" Target="viewProps.xml"/><Relationship Id="rId21" Type="http://schemas.openxmlformats.org/officeDocument/2006/relationships/customXml" Target="../customXml/item2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444110" y="6984060"/>
            <a:ext cx="4753609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Relationship Id="rId3" Type="http://schemas.openxmlformats.org/officeDocument/2006/relationships/image" Target="../media/image20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Relationship Id="rId3" Type="http://schemas.openxmlformats.org/officeDocument/2006/relationships/image" Target="../media/image24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Relationship Id="rId3" Type="http://schemas.openxmlformats.org/officeDocument/2006/relationships/image" Target="../media/image26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5918835" cy="19196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Use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roughing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toolpaths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remove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material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from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the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spc="-20" b="1">
                <a:latin typeface="Artifakt Element"/>
                <a:cs typeface="Artifakt Element"/>
              </a:rPr>
              <a:t>base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customize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3D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Clearing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rough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geometry.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3D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Adaptive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792089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74319" y="3147567"/>
            <a:ext cx="4260644" cy="2103119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264277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3491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7975"/>
                <a:gridCol w="3096260"/>
              </a:tblGrid>
              <a:tr h="21329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1100" spc="9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by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0924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 choosing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Edit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16150">
                <a:tc>
                  <a:txBody>
                    <a:bodyPr/>
                    <a:lstStyle/>
                    <a:p>
                      <a:pPr marL="295275" marR="179070" indent="-228600">
                        <a:lnSpc>
                          <a:spcPct val="126400"/>
                        </a:lnSpc>
                        <a:spcBef>
                          <a:spcPts val="116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1100" spc="-3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smaller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795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096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 18.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Select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12989" y="1138427"/>
            <a:ext cx="2361248" cy="152287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457194"/>
            <a:ext cx="2380360" cy="17519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0736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7350"/>
                <a:gridCol w="3016885"/>
              </a:tblGrid>
              <a:tr h="21329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90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Metric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6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93345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flat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endmill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 able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remove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some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material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12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mm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could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reach.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40685">
                <a:tc>
                  <a:txBody>
                    <a:bodyPr/>
                    <a:lstStyle/>
                    <a:p>
                      <a:pPr marL="295275" marR="11811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dialog’s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Remaining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Define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menu.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option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allows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ignore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material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removed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previous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operations.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accept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default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values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generate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toolpath.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Remaining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selected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356" cy="15419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74970" y="3457194"/>
            <a:ext cx="2399664" cy="24758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4862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8775"/>
                <a:gridCol w="3046095"/>
              </a:tblGrid>
              <a:tr h="23234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1100" spc="7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that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6987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more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closely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matches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shape.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62810">
                <a:tc>
                  <a:txBody>
                    <a:bodyPr/>
                    <a:lstStyle/>
                    <a:p>
                      <a:pPr marL="295275" marR="7556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22.</a:t>
                      </a:r>
                      <a:r>
                        <a:rPr dirty="0" sz="1100" spc="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However,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left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extremely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bottom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enough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stabilize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during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future operations.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22.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thin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section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73050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647694"/>
            <a:ext cx="2891789" cy="169925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0355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2740"/>
                <a:gridCol w="3072130"/>
              </a:tblGrid>
              <a:tr h="21526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23.</a:t>
                      </a:r>
                      <a:r>
                        <a:rPr dirty="0" sz="1100" spc="-5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newest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9972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Heights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tab.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Height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23.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height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82900">
                <a:tc>
                  <a:txBody>
                    <a:bodyPr/>
                    <a:lstStyle/>
                    <a:p>
                      <a:pPr marL="295275" marR="135890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24.</a:t>
                      </a:r>
                      <a:r>
                        <a:rPr dirty="0" sz="1100" spc="-6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Reference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selection,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 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dialog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update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toolpath.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reference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233" cy="15609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476244"/>
            <a:ext cx="2856737" cy="24187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5505" cy="18014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6235"/>
                <a:gridCol w="2973705"/>
              </a:tblGrid>
              <a:tr h="180149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25.</a:t>
                      </a:r>
                      <a:r>
                        <a:rPr dirty="0" sz="1100" spc="-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result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thicker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better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stabilize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30226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during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future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operations.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Save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file.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27825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25.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306" cy="152285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7642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41345"/>
                <a:gridCol w="2917189"/>
              </a:tblGrid>
              <a:tr h="196723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1100" spc="18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Cell</a:t>
                      </a:r>
                      <a:r>
                        <a:rPr dirty="0" sz="11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Phone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Stand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 i="1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Rough.f3d</a:t>
                      </a:r>
                      <a:r>
                        <a:rPr dirty="0" sz="11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 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with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60960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previous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module.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Note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does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active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links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external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parent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files,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it’s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better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own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possible.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file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97050">
                <a:tc>
                  <a:txBody>
                    <a:bodyPr/>
                    <a:lstStyle/>
                    <a:p>
                      <a:pPr marL="295275" marR="8509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14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Clearing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could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begin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roughing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geometry.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Click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2D&gt;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Clearing.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Clearing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14747" y="1138427"/>
            <a:ext cx="2342792" cy="137617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290823"/>
            <a:ext cx="2777489" cy="1332230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4253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36265"/>
                <a:gridCol w="2922905"/>
              </a:tblGrid>
              <a:tr h="22669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12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flat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endmill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displayed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If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4605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change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Select,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90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Metric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7.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Verify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58365">
                <a:tc>
                  <a:txBody>
                    <a:bodyPr/>
                    <a:lstStyle/>
                    <a:p>
                      <a:pPr marL="295275" marR="6667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that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only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single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dark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blue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edge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which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indicates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treat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this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like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pocket.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Verify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default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settings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other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tabs,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face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8320" y="1138427"/>
            <a:ext cx="2380360" cy="16752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590544"/>
            <a:ext cx="2777489" cy="168973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7776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59430"/>
                <a:gridCol w="2999740"/>
              </a:tblGrid>
              <a:tr h="22669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1100" spc="13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focuses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cutting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selected.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5146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different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type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might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suitable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roughing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part.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10665">
                <a:tc>
                  <a:txBody>
                    <a:bodyPr/>
                    <a:lstStyle/>
                    <a:p>
                      <a:pPr marL="295275" marR="31750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suppressed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because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 replace it.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 the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2D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choose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Suppress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Suppress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67017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60527" y="3590581"/>
            <a:ext cx="2360730" cy="104707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0062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360"/>
                <a:gridCol w="3178175"/>
              </a:tblGrid>
              <a:tr h="2190750">
                <a:tc>
                  <a:txBody>
                    <a:bodyPr/>
                    <a:lstStyle/>
                    <a:p>
                      <a:pPr algn="r" marR="17208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16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confirm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that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algn="r" marR="19621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want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suppress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1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 7.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Yes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15464">
                <a:tc>
                  <a:txBody>
                    <a:bodyPr/>
                    <a:lstStyle/>
                    <a:p>
                      <a:pPr marL="295275" marR="9398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10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clicking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3D&gt;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Clearing.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considered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aware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because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analyzes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entire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geometry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instead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specific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chain.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6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3D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Clearing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3006089" cy="159334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51120" y="3514344"/>
            <a:ext cx="2837053" cy="135191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82980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9570"/>
                <a:gridCol w="3034664"/>
              </a:tblGrid>
              <a:tr h="266827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dialog’s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64769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bodies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colored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either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green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gold.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vise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jaws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parallels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were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identified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fixtures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so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knows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avoid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them;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that’s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why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these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bodies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gold.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Instead,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focus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green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body.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Verify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default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settings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other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tabs,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default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selection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61540">
                <a:tc>
                  <a:txBody>
                    <a:bodyPr/>
                    <a:lstStyle/>
                    <a:p>
                      <a:pPr marL="295275" marR="84455" indent="-228600">
                        <a:lnSpc>
                          <a:spcPct val="1260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1100" spc="-4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current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rough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much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 it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can.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07721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991864"/>
            <a:ext cx="2891789" cy="169735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5078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3060"/>
                <a:gridCol w="3051810"/>
              </a:tblGrid>
              <a:tr h="19424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Also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Browser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warning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next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8128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about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warning.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warning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65400">
                <a:tc>
                  <a:txBody>
                    <a:bodyPr/>
                    <a:lstStyle/>
                    <a:p>
                      <a:pPr marL="295275" marR="38735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1100" spc="7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lifted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Retract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height 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Safe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height.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warning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65307" y="1138427"/>
            <a:ext cx="2361037" cy="13514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266694"/>
            <a:ext cx="2891789" cy="210184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6252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9255"/>
                <a:gridCol w="3014980"/>
              </a:tblGrid>
              <a:tr h="21145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10665">
                <a:tc>
                  <a:txBody>
                    <a:bodyPr/>
                    <a:lstStyle/>
                    <a:p>
                      <a:pPr marL="295275" marR="196215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Heights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increase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Retract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Height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section’s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Offset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value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</a:t>
                      </a:r>
                      <a:r>
                        <a:rPr dirty="0" sz="1100" spc="-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dialog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update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toolpath.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Retract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height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356" cy="15228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438181"/>
            <a:ext cx="2379853" cy="104707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3585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0040"/>
                <a:gridCol w="3085465"/>
              </a:tblGrid>
              <a:tr h="18859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1100" spc="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Browser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that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removed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warning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icon.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1594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Browser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72565">
                <a:tc>
                  <a:txBody>
                    <a:bodyPr/>
                    <a:lstStyle/>
                    <a:p>
                      <a:pPr marL="295275" marR="50736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Browser,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Adaptive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choose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Duplicate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Duplicate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32032" y="1138427"/>
            <a:ext cx="2361029" cy="12942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74837" y="3209582"/>
            <a:ext cx="2160807" cy="100897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Use</a:t>
            </a:r>
            <a:r>
              <a:rPr dirty="0" spc="-5"/>
              <a:t> </a:t>
            </a:r>
            <a:r>
              <a:rPr dirty="0" spc="-10"/>
              <a:t>roughing</a:t>
            </a:r>
            <a:r>
              <a:rPr dirty="0" spc="-5"/>
              <a:t> </a:t>
            </a:r>
            <a:r>
              <a:rPr dirty="0" spc="-10"/>
              <a:t>toolpaths</a:t>
            </a:r>
            <a:r>
              <a:rPr dirty="0" spc="-5"/>
              <a:t> </a:t>
            </a:r>
            <a:r>
              <a:rPr dirty="0"/>
              <a:t>to</a:t>
            </a:r>
            <a:r>
              <a:rPr dirty="0" spc="-10"/>
              <a:t> </a:t>
            </a:r>
            <a:r>
              <a:rPr dirty="0"/>
              <a:t>remove</a:t>
            </a:r>
            <a:r>
              <a:rPr dirty="0" spc="-5"/>
              <a:t> </a:t>
            </a:r>
            <a:r>
              <a:rPr dirty="0"/>
              <a:t>material</a:t>
            </a:r>
            <a:r>
              <a:rPr dirty="0" spc="-10"/>
              <a:t> </a:t>
            </a:r>
            <a:r>
              <a:rPr dirty="0"/>
              <a:t>from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5"/>
              <a:t> </a:t>
            </a:r>
            <a:r>
              <a:rPr dirty="0"/>
              <a:t>base</a:t>
            </a:r>
            <a:r>
              <a:rPr dirty="0" spc="1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036B869B-E07F-4411-B2F3-91C68D3BD1F7}"/>
</file>

<file path=customXml/itemProps2.xml><?xml version="1.0" encoding="utf-8"?>
<ds:datastoreItem xmlns:ds="http://schemas.openxmlformats.org/officeDocument/2006/customXml" ds:itemID="{4B3C030F-0E66-4F9D-BA52-1BCD621779C2}"/>
</file>

<file path=customXml/itemProps3.xml><?xml version="1.0" encoding="utf-8"?>
<ds:datastoreItem xmlns:ds="http://schemas.openxmlformats.org/officeDocument/2006/customXml" ds:itemID="{30B22113-1EE4-4C06-80C2-CEC71CD4FDD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2025-06-13T01:04:55Z</dcterms:created>
  <dcterms:modified xsi:type="dcterms:W3CDTF">2025-06-13T01:04:55Z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2025-06-04T00:00:00Z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